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0"/>
  </p:notesMasterIdLst>
  <p:handoutMasterIdLst>
    <p:handoutMasterId r:id="rId61"/>
  </p:handoutMasterIdLst>
  <p:sldIdLst>
    <p:sldId id="265" r:id="rId5"/>
    <p:sldId id="558" r:id="rId6"/>
    <p:sldId id="559" r:id="rId7"/>
    <p:sldId id="560" r:id="rId8"/>
    <p:sldId id="561" r:id="rId9"/>
    <p:sldId id="562" r:id="rId10"/>
    <p:sldId id="565" r:id="rId11"/>
    <p:sldId id="568" r:id="rId12"/>
    <p:sldId id="569" r:id="rId13"/>
    <p:sldId id="571" r:id="rId14"/>
    <p:sldId id="572" r:id="rId15"/>
    <p:sldId id="573" r:id="rId16"/>
    <p:sldId id="574" r:id="rId17"/>
    <p:sldId id="575" r:id="rId18"/>
    <p:sldId id="576" r:id="rId19"/>
    <p:sldId id="577" r:id="rId20"/>
    <p:sldId id="580" r:id="rId21"/>
    <p:sldId id="578" r:id="rId22"/>
    <p:sldId id="581" r:id="rId23"/>
    <p:sldId id="579" r:id="rId24"/>
    <p:sldId id="582" r:id="rId25"/>
    <p:sldId id="583" r:id="rId26"/>
    <p:sldId id="584" r:id="rId27"/>
    <p:sldId id="586" r:id="rId28"/>
    <p:sldId id="585" r:id="rId29"/>
    <p:sldId id="587" r:id="rId30"/>
    <p:sldId id="589" r:id="rId31"/>
    <p:sldId id="590" r:id="rId32"/>
    <p:sldId id="591" r:id="rId33"/>
    <p:sldId id="592" r:id="rId34"/>
    <p:sldId id="593" r:id="rId35"/>
    <p:sldId id="588" r:id="rId36"/>
    <p:sldId id="594" r:id="rId37"/>
    <p:sldId id="595" r:id="rId38"/>
    <p:sldId id="612" r:id="rId39"/>
    <p:sldId id="613" r:id="rId40"/>
    <p:sldId id="596" r:id="rId41"/>
    <p:sldId id="597" r:id="rId42"/>
    <p:sldId id="598" r:id="rId43"/>
    <p:sldId id="599" r:id="rId44"/>
    <p:sldId id="600" r:id="rId45"/>
    <p:sldId id="601" r:id="rId46"/>
    <p:sldId id="602" r:id="rId47"/>
    <p:sldId id="603" r:id="rId48"/>
    <p:sldId id="604" r:id="rId49"/>
    <p:sldId id="605" r:id="rId50"/>
    <p:sldId id="606" r:id="rId51"/>
    <p:sldId id="607" r:id="rId52"/>
    <p:sldId id="609" r:id="rId53"/>
    <p:sldId id="608" r:id="rId54"/>
    <p:sldId id="614" r:id="rId55"/>
    <p:sldId id="615" r:id="rId56"/>
    <p:sldId id="611" r:id="rId57"/>
    <p:sldId id="610" r:id="rId58"/>
    <p:sldId id="616" r:id="rId5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4254" autoAdjust="0"/>
  </p:normalViewPr>
  <p:slideViewPr>
    <p:cSldViewPr>
      <p:cViewPr varScale="1">
        <p:scale>
          <a:sx n="78" d="100"/>
          <a:sy n="78" d="100"/>
        </p:scale>
        <p:origin x="-1987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0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9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6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4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6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67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2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aymard.com/blog/line-length-readability" TargetMode="External"/><Relationship Id="rId2" Type="http://schemas.openxmlformats.org/officeDocument/2006/relationships/hyperlink" Target="https://www.smashingmagazine.com/2011/10/16-pixels-body-copy-anything-less-costly-mistake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typeplate.com/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Pseudo-class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eloquentjavascript.net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Down and Dirty CSS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May 4, 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5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Typography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2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Admin Items…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Classes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with Various States</a:t>
            </a:r>
            <a:endParaRPr lang="en-US" dirty="0"/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CSS Hacking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Refresher on HTML/CSS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is Due!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181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Heroku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Revelation…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  <a:endParaRPr lang="en-US" sz="36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Where’s the CSS? (Instructor Demo)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work.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Powered by Bootstrap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Deal!!!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Bootstrap?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Bootstrap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Class… Layout Building!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is Hard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78823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Homework will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almost always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be due on </a:t>
            </a:r>
            <a:r>
              <a:rPr lang="en-US" sz="2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Thursday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10837</TotalTime>
  <Words>1491</Words>
  <Application>Microsoft Office PowerPoint</Application>
  <PresentationFormat>On-screen Show (4:3)</PresentationFormat>
  <Paragraphs>264</Paragraphs>
  <Slides>55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UCF - Theme</vt:lpstr>
      <vt:lpstr>Rutgers - Theme</vt:lpstr>
      <vt:lpstr>UTAustin</vt:lpstr>
      <vt:lpstr>1_Rutgers - Theme</vt:lpstr>
      <vt:lpstr>Down and Dirty CSS</vt:lpstr>
      <vt:lpstr>A Few Admin Items…</vt:lpstr>
      <vt:lpstr>Homework is Due!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John  Dougherty</cp:lastModifiedBy>
  <cp:revision>1483</cp:revision>
  <cp:lastPrinted>2016-01-30T16:23:56Z</cp:lastPrinted>
  <dcterms:created xsi:type="dcterms:W3CDTF">2015-01-20T17:19:00Z</dcterms:created>
  <dcterms:modified xsi:type="dcterms:W3CDTF">2016-08-04T22:23:04Z</dcterms:modified>
</cp:coreProperties>
</file>